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CEC8D-C707-4501-A215-E5D2EC409105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851BE-3DF2-4BBE-8330-A9CC3AC4D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93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7FB19-85E0-2D48-9F89-146C28DEB1B9}" type="slidenum">
              <a:rPr lang="pl-PL" smtClean="0">
                <a:solidFill>
                  <a:prstClr val="black"/>
                </a:solidFill>
              </a:rPr>
              <a:pPr/>
              <a:t>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7FB19-85E0-2D48-9F89-146C28DEB1B9}" type="slidenum">
              <a:rPr lang="pl-PL" smtClean="0">
                <a:solidFill>
                  <a:prstClr val="black"/>
                </a:solidFill>
              </a:rPr>
              <a:pPr/>
              <a:t>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29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7FB19-85E0-2D48-9F89-146C28DEB1B9}" type="slidenum">
              <a:rPr lang="pl-PL" smtClean="0">
                <a:solidFill>
                  <a:prstClr val="black"/>
                </a:solidFill>
              </a:rPr>
              <a:pPr/>
              <a:t>4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8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195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248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589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3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80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7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09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91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76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47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6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401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51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2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516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66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052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15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922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89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76816-331B-4C49-8945-894EBBBEBE6A}" type="datetimeFigureOut">
              <a:rPr lang="pl-PL" smtClean="0"/>
              <a:t>27.10.2018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6FABC-7D03-44EC-87FE-880DE16948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04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6854C-F102-41DD-84DC-4FB82DB826B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D309D-06D4-4BF1-9059-A75802FCCCC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6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38" y="0"/>
            <a:ext cx="10974812" cy="685800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0" y="596666"/>
            <a:ext cx="3869902" cy="582659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74812" cy="6858001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0"/>
            <a:ext cx="1190847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10" name="PoleTekstowe 9"/>
          <p:cNvSpPr txBox="1"/>
          <p:nvPr/>
        </p:nvSpPr>
        <p:spPr>
          <a:xfrm rot="16200000">
            <a:off x="-2811481" y="313661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ATELOKOLAGEN PERŁOWY COLWAY</a:t>
            </a:r>
          </a:p>
        </p:txBody>
      </p:sp>
      <p:sp>
        <p:nvSpPr>
          <p:cNvPr id="13" name="PoleTekstowe 12"/>
          <p:cNvSpPr txBox="1"/>
          <p:nvPr/>
        </p:nvSpPr>
        <p:spPr>
          <a:xfrm>
            <a:off x="4898870" y="466038"/>
            <a:ext cx="50185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pple Chancery" charset="0"/>
                <a:ea typeface="Apple Chancery" charset="0"/>
                <a:cs typeface="Apple Chancery" charset="0"/>
              </a:rPr>
              <a:t>“Kobieta potrzebuje </a:t>
            </a:r>
          </a:p>
          <a:p>
            <a:pPr algn="ctr"/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pple Chancery" charset="0"/>
                <a:ea typeface="Apple Chancery" charset="0"/>
                <a:cs typeface="Apple Chancery" charset="0"/>
              </a:rPr>
              <a:t>niezliczonych sznurów pereł” </a:t>
            </a:r>
          </a:p>
          <a:p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Apple Chancery" charset="0"/>
                <a:ea typeface="Apple Chancery" charset="0"/>
                <a:cs typeface="Apple Chancery" charset="0"/>
              </a:rPr>
              <a:t>Coco Chanel</a:t>
            </a:r>
            <a:endParaRPr lang="pl-PL" sz="2800" dirty="0">
              <a:solidFill>
                <a:prstClr val="black">
                  <a:lumMod val="65000"/>
                  <a:lumOff val="35000"/>
                </a:prstClr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88" y="379296"/>
            <a:ext cx="4158647" cy="62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3" r="14010" b="4595"/>
          <a:stretch/>
        </p:blipFill>
        <p:spPr>
          <a:xfrm>
            <a:off x="1190847" y="0"/>
            <a:ext cx="10991777" cy="68580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329" b="1"/>
          <a:stretch/>
        </p:blipFill>
        <p:spPr>
          <a:xfrm>
            <a:off x="2076772" y="1269070"/>
            <a:ext cx="313515" cy="304549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190847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 rot="16200000">
            <a:off x="-2811481" y="313661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ATELOKOLAGEN PERŁOWY COLWAY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2433711" y="1166842"/>
            <a:ext cx="85060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Jędrność</a:t>
            </a:r>
          </a:p>
          <a:p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Blask</a:t>
            </a:r>
          </a:p>
          <a:p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Odmłodzenie, silne działanie anti-age</a:t>
            </a:r>
          </a:p>
          <a:p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Rozjaśnienie przebarwień</a:t>
            </a:r>
          </a:p>
          <a:p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Obrona przeciw destrukcji wolnych rodników</a:t>
            </a:r>
          </a:p>
          <a:p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Kosmetyk typu „ </a:t>
            </a:r>
            <a:r>
              <a:rPr lang="pl-PL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antipollution</a:t>
            </a:r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”, miejski</a:t>
            </a:r>
          </a:p>
          <a:p>
            <a:pPr marL="571500" indent="-571500">
              <a:buFont typeface="Arial" charset="0"/>
              <a:buChar char="•"/>
            </a:pPr>
            <a:endParaRPr lang="pl-PL" sz="2800" dirty="0">
              <a:solidFill>
                <a:prstClr val="black">
                  <a:lumMod val="65000"/>
                  <a:lumOff val="35000"/>
                </a:prstClr>
              </a:solidFill>
              <a:latin typeface="Al Tarikh" charset="-78"/>
              <a:ea typeface="Al Tarikh" charset="-78"/>
              <a:cs typeface="Al Tarikh" charset="-78"/>
            </a:endParaRPr>
          </a:p>
          <a:p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 </a:t>
            </a:r>
            <a:endParaRPr lang="pl-PL" sz="2800" dirty="0">
              <a:solidFill>
                <a:prstClr val="white">
                  <a:lumMod val="50000"/>
                </a:prstClr>
              </a:solidFill>
              <a:latin typeface="Al Tarikh" charset="-78"/>
              <a:ea typeface="Al Tarikh" charset="-78"/>
              <a:cs typeface="Al Tarikh" charset="-78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329" b="1"/>
          <a:stretch/>
        </p:blipFill>
        <p:spPr>
          <a:xfrm>
            <a:off x="2080317" y="1655385"/>
            <a:ext cx="313515" cy="30454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329" b="1"/>
          <a:stretch/>
        </p:blipFill>
        <p:spPr>
          <a:xfrm>
            <a:off x="2083862" y="2105495"/>
            <a:ext cx="313515" cy="30454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329" b="1"/>
          <a:stretch/>
        </p:blipFill>
        <p:spPr>
          <a:xfrm>
            <a:off x="2087407" y="2534340"/>
            <a:ext cx="313515" cy="30454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329" b="1"/>
          <a:stretch/>
        </p:blipFill>
        <p:spPr>
          <a:xfrm>
            <a:off x="2090952" y="2963185"/>
            <a:ext cx="313515" cy="30454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329" b="1"/>
          <a:stretch/>
        </p:blipFill>
        <p:spPr>
          <a:xfrm>
            <a:off x="2115762" y="3392030"/>
            <a:ext cx="313515" cy="304549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7FD8992-8750-40D2-BC6E-815755C7828E}"/>
              </a:ext>
            </a:extLst>
          </p:cNvPr>
          <p:cNvSpPr/>
          <p:nvPr/>
        </p:nvSpPr>
        <p:spPr>
          <a:xfrm>
            <a:off x="2000264" y="4616225"/>
            <a:ext cx="8259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…</a:t>
            </a:r>
            <a:r>
              <a:rPr lang="pl-PL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l Tarikh" charset="-78"/>
                <a:ea typeface="Al Tarikh" charset="-78"/>
                <a:cs typeface="Al Tarikh" charset="-78"/>
              </a:rPr>
              <a:t>czyli kontynuacja „Złotej Linii ATELO - COLWAY”</a:t>
            </a:r>
          </a:p>
        </p:txBody>
      </p:sp>
    </p:spTree>
    <p:extLst>
      <p:ext uri="{BB962C8B-B14F-4D97-AF65-F5344CB8AC3E}">
        <p14:creationId xmlns:p14="http://schemas.microsoft.com/office/powerpoint/2010/main" val="181154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75" r="100000">
                        <a14:foregroundMark x1="58688" y1="70333" x2="58688" y2="70333"/>
                        <a14:foregroundMark x1="85438" y1="34667" x2="85438" y2="34667"/>
                        <a14:foregroundMark x1="87875" y1="27333" x2="87875" y2="27333"/>
                        <a14:foregroundMark x1="91688" y1="18500" x2="91688" y2="18500"/>
                        <a14:foregroundMark x1="93938" y1="11167" x2="93938" y2="11167"/>
                        <a14:foregroundMark x1="96188" y1="5500" x2="96188" y2="5500"/>
                        <a14:foregroundMark x1="82438" y1="40667" x2="82438" y2="40667"/>
                        <a14:foregroundMark x1="84625" y1="41000" x2="84625" y2="41000"/>
                        <a14:foregroundMark x1="86313" y1="38500" x2="86313" y2="38500"/>
                        <a14:foregroundMark x1="88313" y1="34333" x2="88313" y2="34333"/>
                        <a14:foregroundMark x1="90750" y1="30167" x2="90750" y2="30167"/>
                        <a14:foregroundMark x1="93063" y1="26500" x2="93063" y2="26500"/>
                        <a14:foregroundMark x1="94813" y1="22167" x2="94813" y2="22167"/>
                        <a14:foregroundMark x1="97000" y1="18833" x2="97000" y2="18833"/>
                        <a14:foregroundMark x1="48813" y1="83000" x2="48813" y2="83000"/>
                        <a14:foregroundMark x1="48125" y1="79333" x2="48125" y2="79333"/>
                        <a14:foregroundMark x1="49188" y1="85167" x2="49188" y2="85167"/>
                        <a14:foregroundMark x1="67563" y1="57667" x2="67563" y2="57667"/>
                        <a14:backgroundMark x1="66000" y1="22167" x2="66000" y2="22167"/>
                        <a14:backgroundMark x1="66313" y1="38833" x2="66313" y2="38833"/>
                        <a14:backgroundMark x1="50000" y1="26000" x2="50000" y2="26000"/>
                        <a14:backgroundMark x1="45500" y1="57333" x2="45500" y2="57333"/>
                        <a14:backgroundMark x1="77750" y1="64833" x2="77750" y2="64833"/>
                        <a14:backgroundMark x1="58000" y1="67667" x2="58000" y2="67667"/>
                        <a14:backgroundMark x1="56938" y1="72167" x2="56938" y2="7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367"/>
          <a:stretch/>
        </p:blipFill>
        <p:spPr>
          <a:xfrm>
            <a:off x="3671888" y="3616288"/>
            <a:ext cx="8520112" cy="36236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329" b="1"/>
          <a:stretch/>
        </p:blipFill>
        <p:spPr>
          <a:xfrm>
            <a:off x="10739413" y="5907557"/>
            <a:ext cx="776408" cy="7542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329" b="1"/>
          <a:stretch/>
        </p:blipFill>
        <p:spPr>
          <a:xfrm>
            <a:off x="11515821" y="5614676"/>
            <a:ext cx="603007" cy="58576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190847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 rot="16200000">
            <a:off x="-2811481" y="313661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ATELOKOLAGEN PERŁOWY COLWAY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3938297" y="1012954"/>
            <a:ext cx="63370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Perły</a:t>
            </a:r>
          </a:p>
          <a:p>
            <a:pPr marL="457200" indent="-457200">
              <a:buFont typeface="Arial" charset="0"/>
              <a:buChar char="•"/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Jagoda </a:t>
            </a:r>
            <a:r>
              <a:rPr lang="pl-PL" sz="2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goji</a:t>
            </a: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457200" indent="-457200">
              <a:buFont typeface="Arial" charset="0"/>
              <a:buChar char="•"/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Jagoda </a:t>
            </a:r>
            <a:r>
              <a:rPr lang="pl-PL" sz="2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Acai</a:t>
            </a: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457200" indent="-457200">
              <a:buFont typeface="Arial" charset="0"/>
              <a:buChar char="•"/>
            </a:pPr>
            <a:r>
              <a:rPr lang="pl-PL" sz="2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Noni</a:t>
            </a: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457200" indent="-457200">
              <a:buFont typeface="Arial" charset="0"/>
              <a:buChar char="•"/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Świeże ziarna kawy</a:t>
            </a:r>
          </a:p>
          <a:p>
            <a:pPr marL="457200" indent="-457200">
              <a:buFont typeface="Arial" charset="0"/>
              <a:buChar char="•"/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Owoc granatu</a:t>
            </a:r>
          </a:p>
          <a:p>
            <a:pPr marL="457200" indent="-457200">
              <a:buFont typeface="Arial" charset="0"/>
              <a:buChar char="•"/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Zielona herbata</a:t>
            </a:r>
          </a:p>
          <a:p>
            <a:pPr marL="457200" indent="-457200">
              <a:buFont typeface="Arial" charset="0"/>
              <a:buChar char="•"/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Mangostan</a:t>
            </a:r>
          </a:p>
          <a:p>
            <a:pPr marL="457200" indent="-457200">
              <a:buFont typeface="Arial" charset="0"/>
              <a:buChar char="•"/>
            </a:pPr>
            <a:r>
              <a:rPr lang="pl-PL" sz="2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Superox</a:t>
            </a: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-C® (śliwka kakadu)</a:t>
            </a:r>
          </a:p>
          <a:p>
            <a:pPr marL="457200" indent="-457200">
              <a:buFont typeface="Arial" charset="0"/>
              <a:buChar char="•"/>
            </a:pPr>
            <a:r>
              <a:rPr lang="pl-PL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Wszystkie trzy natywne kolageny</a:t>
            </a:r>
          </a:p>
          <a:p>
            <a:endParaRPr lang="pl-PL" sz="2800" dirty="0">
              <a:solidFill>
                <a:prstClr val="white">
                  <a:lumMod val="50000"/>
                </a:prstClr>
              </a:solidFill>
              <a:latin typeface="Calibri Light" panose="020F0302020204030204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9" y="835872"/>
            <a:ext cx="3368507" cy="50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4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t="28293" b="4697"/>
          <a:stretch/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190847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 rot="16200000">
            <a:off x="-2811481" y="313661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ATELOKOLAGEN PERŁOWY COLWAY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38" y="303028"/>
            <a:ext cx="4152410" cy="6251943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3251103" y="612843"/>
            <a:ext cx="62094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ATELOKOLAGEN PERŁOWY COLWAY </a:t>
            </a:r>
            <a:r>
              <a:rPr lang="pl-PL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to idealne rozwiązanie dla  skóry:</a:t>
            </a:r>
          </a:p>
          <a:p>
            <a:endParaRPr lang="pl-PL" sz="24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pl-PL" sz="24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pl-PL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Pozbawionej jędrności i sprężystości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O niejednolitym kolorycie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Z niedoskonałościami, takimi jak: zmarszczki, drobne blizny, znamiona, przebarwienia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Z oznakami starzenia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Zmęczonej</a:t>
            </a:r>
          </a:p>
          <a:p>
            <a:pPr marL="342900" indent="-342900">
              <a:buFont typeface="Arial" charset="0"/>
              <a:buChar char="•"/>
            </a:pPr>
            <a:r>
              <a:rPr lang="pl-PL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Niedostatecznie nawilżonej </a:t>
            </a:r>
          </a:p>
          <a:p>
            <a:pPr marL="342900" indent="-342900">
              <a:buFont typeface="Arial" charset="0"/>
              <a:buChar char="•"/>
            </a:pPr>
            <a:endParaRPr lang="pl-PL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2446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115</Words>
  <Application>Microsoft Office PowerPoint</Application>
  <PresentationFormat>Panoramiczny</PresentationFormat>
  <Paragraphs>38</Paragraphs>
  <Slides>4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</vt:i4>
      </vt:variant>
    </vt:vector>
  </HeadingPairs>
  <TitlesOfParts>
    <vt:vector size="11" baseType="lpstr">
      <vt:lpstr>Al Tarikh</vt:lpstr>
      <vt:lpstr>Apple Chancery</vt:lpstr>
      <vt:lpstr>Arial</vt:lpstr>
      <vt:lpstr>Calibri</vt:lpstr>
      <vt:lpstr>Calibri Light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Damian Naczk</dc:creator>
  <cp:lastModifiedBy>Jarosław Zych</cp:lastModifiedBy>
  <cp:revision>3</cp:revision>
  <dcterms:created xsi:type="dcterms:W3CDTF">2017-10-25T12:54:45Z</dcterms:created>
  <dcterms:modified xsi:type="dcterms:W3CDTF">2018-10-27T01:08:14Z</dcterms:modified>
</cp:coreProperties>
</file>