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CEC8D-C707-4501-A215-E5D2EC409105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51BE-3DF2-4BBE-8330-A9CC3AC4D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93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</a:t>
            </a:r>
            <a:r>
              <a:rPr lang="pl-PL" baseline="0" dirty="0"/>
              <a:t> 2 slajdy film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15D0-8438-4682-B28F-3BDD5F40D043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9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4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58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2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6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8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5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3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401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56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16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66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52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15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2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89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6816-331B-4C49-8945-894EBBBEBE6A}" type="datetimeFigureOut">
              <a:rPr lang="pl-PL" smtClean="0"/>
              <a:t>27.10.2018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FABC-7D03-44EC-87FE-880DE1694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0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854C-F102-41DD-84DC-4FB82DB826B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27.10.2018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309D-06D4-4BF1-9059-A75802FCCCC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F:\Colway\_13_rocznica\new\gold\jasna\nn\jasna2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43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F:\Colway\_13_rocznica\new\gold\jasna\nn\jasn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2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lway\_13_rocznica\new\gold\jasna\nn\jasn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25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lway\_13_rocznica\new\gold\jasna\nn\jasna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75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olway\_13_rocznica\new\gold\jasna\jasn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63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olway\_13_rocznica\new\gold\jasna\ostat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486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Panoramiczny</PresentationFormat>
  <Paragraphs>2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Naczk</dc:creator>
  <cp:lastModifiedBy>Jarosław Zych</cp:lastModifiedBy>
  <cp:revision>2</cp:revision>
  <dcterms:created xsi:type="dcterms:W3CDTF">2017-10-25T12:54:45Z</dcterms:created>
  <dcterms:modified xsi:type="dcterms:W3CDTF">2018-10-27T01:10:13Z</dcterms:modified>
</cp:coreProperties>
</file>