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3" r:id="rId5"/>
    <p:sldId id="267" r:id="rId6"/>
    <p:sldId id="268" r:id="rId7"/>
    <p:sldId id="269" r:id="rId8"/>
    <p:sldId id="270" r:id="rId9"/>
    <p:sldId id="271" r:id="rId10"/>
    <p:sldId id="260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C32BC-8615-4312-B2B3-CB07ED4F598B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4509-DC2B-45AE-AC3E-D72131E642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50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DABF4-EBB4-4FAB-B49B-06F8D9F4E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F54613-2CCB-4563-B3AD-386F1DCC8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CB6402-0070-4C5C-A3AA-204400E9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B96FB5-82B2-4707-90D3-24EEEB12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0BAE18-D299-413D-A6DE-7DDCCF36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21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F6A2A-C198-4125-9A1D-D6EEB28C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507294A-A452-4EA8-B324-A55FE37EB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06EBA6-80B4-4FE4-97BA-B1FFD6D4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CC7F05-639B-44E5-BE78-E8B032089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539330-5EF6-4240-9BEE-DC3D132C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171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D16A835-C308-413D-843C-F1FC71B15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490484-D25F-4A40-B635-AA4CF283B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EC366C-C973-42B1-A824-3739A851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0CB3C1-7467-444E-B073-E7C638D4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2015E2-730B-4E13-8D3A-9729ACB9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067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7DFD1-8B16-4802-9B2D-CA828EDF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EA9630-6655-49EB-8FA6-729A10E6F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0106D0-6CD5-40C8-91C8-DF8293EB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0906D1-78C2-4A98-AEB7-C53E6DE0D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E131FA-1450-409D-9167-C35470A2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53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F8EEF4-E338-442B-AA10-8C1EA3A0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7BADBF-7AC9-46C9-8B33-88B9765F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837853-E594-4E05-8BC4-0210EE02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38415F-B999-40E6-8AB4-422D9246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E881CD-D9E5-4D2D-8D96-03F84CE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61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23C6AE-40B8-4789-9ADF-D0A898FD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0690EA-E9AF-4620-A4BA-0481ABEAB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F54BB2-5855-4E03-A4FE-C095F44E4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F1E7EEF-0D91-4157-9676-BF05ED7B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E5C35D-8517-495E-9424-D5FE92D2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8BB8EF-7353-4181-8A5F-B7CA29F7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74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B766A4-32D9-4710-B144-8E9F0963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1CCA1E-CF11-4D01-80A6-2DE9D10F9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167A51-370F-4950-8BF5-B67CAB14E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824308-7E92-49F2-8233-4D16E258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BE0A0DE-4F57-4D1B-8162-09BE5A1E1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4720BC2-F8D2-4299-90D7-06142215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6A230F-D40D-4232-9F28-76C5122A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B39CDB9-BFA6-4B19-98BA-FB839EC2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94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26872B-F5AC-4640-8988-5089683E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E226508-A635-4A07-AD1F-31A0BCBF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2C0FEFD-A1E4-4156-958C-70AB88EC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12E9C87-097C-440E-9DA4-EA0A9B7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15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1D4CDBF-9463-4E10-A636-545C00EAC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59BB2C-30C5-465C-A0F3-BC0231F4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792810-D592-40C8-A095-03859629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232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B8BD1F-F12D-448B-A582-A5503A6A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9AA287-96B0-43AB-B8FC-0CAFC11D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710671-D36D-43D7-A53B-51BF39009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785C5D-4515-4E10-A3C1-411F2BA2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0B8B52-BF6C-4F6C-A8A9-45447112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33E929-8B10-49A5-A2DE-0B536B19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49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D1D7A0-E28D-4A7B-A9B6-28FD636C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167B917-8D7A-49E1-9D91-9B6723158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4BBA0D-1045-46FA-8CE1-2D06A4E68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F79AA3-9AF3-4C0A-99C5-1F053B9D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8A814C-8C53-447A-8378-67637CE3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A96A40-DAD3-4397-AA11-AEB7E8AB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67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531615D-0798-4B8A-8599-354E62E4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A4B7E0-0C79-40F7-B9A5-0033A000A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321D11-7A19-437F-A12F-0348BDE1E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326A-A2CC-4794-AE79-2051C9E181AF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EB6A4E-6FE1-4ABC-A567-BBAF6B1B9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3EA7-803D-4728-A983-B7EBC2E61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CF89-439D-4BF8-B623-08443F665B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37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D2D4AE-4355-4D88-83DA-858138F2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06837" y="4430040"/>
            <a:ext cx="7085161" cy="64633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C54ECC1-0681-4739-BBB8-B53C455CBA70}"/>
              </a:ext>
            </a:extLst>
          </p:cNvPr>
          <p:cNvSpPr/>
          <p:nvPr/>
        </p:nvSpPr>
        <p:spPr>
          <a:xfrm>
            <a:off x="7694761" y="4426103"/>
            <a:ext cx="3979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6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Diamentowa Linia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11359397-0957-4170-9281-1976C7358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5274" y="686562"/>
            <a:ext cx="21240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87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4FC38C76-0183-4200-83FC-2B090395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11" y="5003972"/>
            <a:ext cx="21240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69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8DC08FA8-9125-48F0-BB09-D69A9F33CC88}"/>
              </a:ext>
            </a:extLst>
          </p:cNvPr>
          <p:cNvSpPr/>
          <p:nvPr/>
        </p:nvSpPr>
        <p:spPr>
          <a:xfrm>
            <a:off x="0" y="2470826"/>
            <a:ext cx="12192000" cy="191634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122"/>
            <a:ext cx="9834664" cy="64633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448446" y="682542"/>
            <a:ext cx="7246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ROLA PEELINGU W PIELĘGNACJI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0CC8B03-00A3-4A75-9A0A-399A9C6B64A0}"/>
              </a:ext>
            </a:extLst>
          </p:cNvPr>
          <p:cNvSpPr txBox="1"/>
          <p:nvPr/>
        </p:nvSpPr>
        <p:spPr>
          <a:xfrm>
            <a:off x="1524561" y="2828835"/>
            <a:ext cx="887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Myriad Pro Light" panose="020B0403030403020204" pitchFamily="34" charset="0"/>
              </a:rPr>
              <a:t>Czym jest peeling?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Myriad Pro Light" panose="020B0403030403020204" pitchFamily="34" charset="0"/>
              </a:rPr>
              <a:t>Jak ważna jest jego rola w pielęgnacji skóry?</a:t>
            </a:r>
          </a:p>
        </p:txBody>
      </p:sp>
    </p:spTree>
    <p:extLst>
      <p:ext uri="{BB962C8B-B14F-4D97-AF65-F5344CB8AC3E}">
        <p14:creationId xmlns:p14="http://schemas.microsoft.com/office/powerpoint/2010/main" val="17263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2"/>
            <a:ext cx="7091464" cy="95410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195079" y="790232"/>
            <a:ext cx="6127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Na czym polega wyjątkowość formuły Peelingu Diamentowego?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661963D-72E7-48D8-8A16-EAC927629B55}"/>
              </a:ext>
            </a:extLst>
          </p:cNvPr>
          <p:cNvSpPr txBox="1"/>
          <p:nvPr/>
        </p:nvSpPr>
        <p:spPr>
          <a:xfrm>
            <a:off x="610203" y="2805337"/>
            <a:ext cx="54055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pl-PL" sz="4800" dirty="0">
                <a:solidFill>
                  <a:schemeClr val="bg1"/>
                </a:solidFill>
                <a:latin typeface="Myriad Pro" panose="020B0703030403020204" pitchFamily="34" charset="0"/>
              </a:rPr>
              <a:t>1. </a:t>
            </a:r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Peeling mechaniczny</a:t>
            </a:r>
          </a:p>
          <a:p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pl-PL" sz="4800" dirty="0">
                <a:solidFill>
                  <a:schemeClr val="bg1"/>
                </a:solidFill>
                <a:latin typeface="Myriad Pro" panose="020B0703030403020204" pitchFamily="34" charset="0"/>
              </a:rPr>
              <a:t>2. </a:t>
            </a:r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Peeling enzymatyczny</a:t>
            </a:r>
          </a:p>
          <a:p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 </a:t>
            </a:r>
            <a:r>
              <a:rPr lang="pl-PL" sz="4800" dirty="0">
                <a:solidFill>
                  <a:schemeClr val="bg1"/>
                </a:solidFill>
                <a:latin typeface="Myriad Pro" panose="020B0703030403020204" pitchFamily="34" charset="0"/>
              </a:rPr>
              <a:t>3. </a:t>
            </a:r>
            <a:r>
              <a:rPr lang="pl-PL" sz="3600" dirty="0">
                <a:solidFill>
                  <a:schemeClr val="bg1"/>
                </a:solidFill>
                <a:latin typeface="Myriad Pro" panose="020B0703030403020204" pitchFamily="34" charset="0"/>
              </a:rPr>
              <a:t>Krem </a:t>
            </a:r>
            <a:r>
              <a:rPr lang="pl-PL" sz="3600" dirty="0" err="1">
                <a:solidFill>
                  <a:schemeClr val="bg1"/>
                </a:solidFill>
                <a:latin typeface="Myriad Pro" panose="020B0703030403020204" pitchFamily="34" charset="0"/>
              </a:rPr>
              <a:t>anti-age</a:t>
            </a:r>
            <a:endParaRPr lang="pl-PL" sz="3600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0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A5AB7996-5B77-4E71-B0A1-57284952051C}"/>
              </a:ext>
            </a:extLst>
          </p:cNvPr>
          <p:cNvSpPr/>
          <p:nvPr/>
        </p:nvSpPr>
        <p:spPr>
          <a:xfrm>
            <a:off x="-1" y="1760706"/>
            <a:ext cx="9007813" cy="443017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274"/>
            <a:ext cx="7085161" cy="64633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497083" y="667122"/>
            <a:ext cx="4562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DZIAŁANIE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0CC8B03-00A3-4A75-9A0A-399A9C6B64A0}"/>
              </a:ext>
            </a:extLst>
          </p:cNvPr>
          <p:cNvSpPr txBox="1"/>
          <p:nvPr/>
        </p:nvSpPr>
        <p:spPr>
          <a:xfrm>
            <a:off x="497083" y="1898299"/>
            <a:ext cx="75671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złuszczające martwe komórki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oczyszczające z zanieczyszczeń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regenerujące płaszcz </a:t>
            </a:r>
            <a:r>
              <a:rPr lang="pl-PL" sz="22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ceramidowy</a:t>
            </a: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 – lipidowo-wodny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pobudzające fibroblasty do wytwarzania kolagenu   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  ustrojowego  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ochronne przez bakteriami, atmosferą i wolnymi rodnikami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antyoksydacyjne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ujednolicające koloryt skóry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minimalizujące defekty/wady skóry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nawilżające</a:t>
            </a:r>
            <a:b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dotleniające </a:t>
            </a:r>
          </a:p>
          <a:p>
            <a:r>
              <a:rPr lang="pl-PL" sz="2200" dirty="0">
                <a:solidFill>
                  <a:schemeClr val="bg1"/>
                </a:solidFill>
                <a:latin typeface="Myriad Pro Light" panose="020B0403030403020204" pitchFamily="34" charset="0"/>
              </a:rPr>
              <a:t>• zapobiegające powstawaniu zaskórników </a:t>
            </a:r>
          </a:p>
        </p:txBody>
      </p:sp>
    </p:spTree>
    <p:extLst>
      <p:ext uri="{BB962C8B-B14F-4D97-AF65-F5344CB8AC3E}">
        <p14:creationId xmlns:p14="http://schemas.microsoft.com/office/powerpoint/2010/main" val="345639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A5AB7996-5B77-4E71-B0A1-57284952051C}"/>
              </a:ext>
            </a:extLst>
          </p:cNvPr>
          <p:cNvSpPr/>
          <p:nvPr/>
        </p:nvSpPr>
        <p:spPr>
          <a:xfrm>
            <a:off x="0" y="2675106"/>
            <a:ext cx="4990288" cy="150778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274"/>
            <a:ext cx="7085161" cy="64633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497083" y="676850"/>
            <a:ext cx="4562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PYŁ DIAMENTOWY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0CC8B03-00A3-4A75-9A0A-399A9C6B64A0}"/>
              </a:ext>
            </a:extLst>
          </p:cNvPr>
          <p:cNvSpPr txBox="1"/>
          <p:nvPr/>
        </p:nvSpPr>
        <p:spPr>
          <a:xfrm>
            <a:off x="637648" y="2828835"/>
            <a:ext cx="3875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Myriad Pro Light" panose="020B0403030403020204" pitchFamily="34" charset="0"/>
              </a:rPr>
              <a:t>Mikrodermabrazja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Myriad Pro Light" panose="020B0403030403020204" pitchFamily="34" charset="0"/>
              </a:rPr>
              <a:t>diamentowa</a:t>
            </a:r>
          </a:p>
        </p:txBody>
      </p:sp>
    </p:spTree>
    <p:extLst>
      <p:ext uri="{BB962C8B-B14F-4D97-AF65-F5344CB8AC3E}">
        <p14:creationId xmlns:p14="http://schemas.microsoft.com/office/powerpoint/2010/main" val="317487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273"/>
            <a:ext cx="7120647" cy="102539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506812" y="710914"/>
            <a:ext cx="4434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NAJWAŻNIEJSZA JEST </a:t>
            </a:r>
          </a:p>
          <a:p>
            <a:pPr algn="ctr"/>
            <a:r>
              <a:rPr lang="pl-PL" sz="28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PRAWIDŁOWA  APLIKACJA</a:t>
            </a:r>
          </a:p>
        </p:txBody>
      </p:sp>
    </p:spTree>
    <p:extLst>
      <p:ext uri="{BB962C8B-B14F-4D97-AF65-F5344CB8AC3E}">
        <p14:creationId xmlns:p14="http://schemas.microsoft.com/office/powerpoint/2010/main" val="29251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21DDD94-AEC0-4D4B-8AC5-CD8ACDE68C6E}"/>
              </a:ext>
            </a:extLst>
          </p:cNvPr>
          <p:cNvSpPr/>
          <p:nvPr/>
        </p:nvSpPr>
        <p:spPr>
          <a:xfrm>
            <a:off x="0" y="1631309"/>
            <a:ext cx="12192001" cy="443017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274"/>
            <a:ext cx="8103140" cy="64633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497084" y="685003"/>
            <a:ext cx="7469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SKŁADNIKI AKTYWNE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6F88FE9-231B-4F6C-82B4-4F54DD6E09E6}"/>
              </a:ext>
            </a:extLst>
          </p:cNvPr>
          <p:cNvSpPr/>
          <p:nvPr/>
        </p:nvSpPr>
        <p:spPr>
          <a:xfrm>
            <a:off x="1112808" y="1824392"/>
            <a:ext cx="9866461" cy="391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lizozym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koenzym Q10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olej avocado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olej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jojoba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masło mango </a:t>
            </a:r>
            <a:b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witamina E •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kolagen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ekstrakt z aloesu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squalan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kłosowiec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meksykański  •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Glycacid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(prekursor mukopolisacharydów </a:t>
            </a:r>
            <a:b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wysokiej koncentracji monomerów i dimerów kwasu hialuronowego)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glikozaminoglikany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l-PL" sz="2400" dirty="0" err="1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promotory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przenikania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kolagen w postaci aminokwasów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• </a:t>
            </a: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ścierniwo - pył diamentowy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solidFill>
                  <a:schemeClr val="bg1"/>
                </a:solidFill>
                <a:latin typeface="Myriad Pro Light" panose="020B04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Enzym – SUBTYLIZYNA, ARBUTYNA</a:t>
            </a:r>
          </a:p>
        </p:txBody>
      </p:sp>
    </p:spTree>
    <p:extLst>
      <p:ext uri="{BB962C8B-B14F-4D97-AF65-F5344CB8AC3E}">
        <p14:creationId xmlns:p14="http://schemas.microsoft.com/office/powerpoint/2010/main" val="65576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801C658-A132-4795-BBEE-007E43AD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1947"/>
            <a:ext cx="8410755" cy="95410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B98C47F-9F6B-42DC-9CEC-45BE463BD8B1}"/>
              </a:ext>
            </a:extLst>
          </p:cNvPr>
          <p:cNvSpPr/>
          <p:nvPr/>
        </p:nvSpPr>
        <p:spPr>
          <a:xfrm>
            <a:off x="497085" y="2961676"/>
            <a:ext cx="6215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tx2">
                    <a:lumMod val="50000"/>
                  </a:schemeClr>
                </a:solidFill>
                <a:latin typeface="Myriad Pro" panose="020B0703030403020204" pitchFamily="34" charset="0"/>
              </a:rPr>
              <a:t>Jakie efekty daje systematyczne używanie Peelingu Diamentowego?</a:t>
            </a:r>
          </a:p>
        </p:txBody>
      </p:sp>
    </p:spTree>
    <p:extLst>
      <p:ext uri="{BB962C8B-B14F-4D97-AF65-F5344CB8AC3E}">
        <p14:creationId xmlns:p14="http://schemas.microsoft.com/office/powerpoint/2010/main" val="15888432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79</Words>
  <Application>Microsoft Office PowerPoint</Application>
  <PresentationFormat>Panoramiczny</PresentationFormat>
  <Paragraphs>22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Myriad Pro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Maciak</dc:creator>
  <cp:lastModifiedBy>Damian Naczk</cp:lastModifiedBy>
  <cp:revision>30</cp:revision>
  <dcterms:created xsi:type="dcterms:W3CDTF">2018-05-14T19:17:33Z</dcterms:created>
  <dcterms:modified xsi:type="dcterms:W3CDTF">2018-05-30T08:57:42Z</dcterms:modified>
</cp:coreProperties>
</file>